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sldIdLst>
    <p:sldId id="305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6" r:id="rId16"/>
    <p:sldId id="287" r:id="rId17"/>
    <p:sldId id="272" r:id="rId18"/>
    <p:sldId id="277" r:id="rId19"/>
    <p:sldId id="278" r:id="rId20"/>
    <p:sldId id="275" r:id="rId21"/>
    <p:sldId id="274" r:id="rId22"/>
    <p:sldId id="271" r:id="rId23"/>
    <p:sldId id="279" r:id="rId24"/>
    <p:sldId id="280" r:id="rId25"/>
    <p:sldId id="281" r:id="rId26"/>
    <p:sldId id="282" r:id="rId27"/>
    <p:sldId id="303" r:id="rId28"/>
    <p:sldId id="283" r:id="rId29"/>
    <p:sldId id="284" r:id="rId30"/>
    <p:sldId id="299" r:id="rId31"/>
    <p:sldId id="302" r:id="rId32"/>
    <p:sldId id="298" r:id="rId33"/>
    <p:sldId id="296" r:id="rId34"/>
    <p:sldId id="292" r:id="rId35"/>
    <p:sldId id="304" r:id="rId36"/>
    <p:sldId id="285" r:id="rId37"/>
    <p:sldId id="288" r:id="rId38"/>
    <p:sldId id="297" r:id="rId39"/>
    <p:sldId id="293" r:id="rId40"/>
    <p:sldId id="294" r:id="rId41"/>
    <p:sldId id="295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524" autoAdjust="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37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1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296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793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03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499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415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489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05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88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689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2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42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38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5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17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18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4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759" y="1156648"/>
            <a:ext cx="5663820" cy="457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5025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DF646A6-E369-4E9E-AF7D-393782781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605" y="898940"/>
            <a:ext cx="10028789" cy="506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7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6A18AD-DA81-4093-81CF-A92DCCE0E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87" y="2531446"/>
            <a:ext cx="10382388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7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DD502F-2C48-474F-B288-E3C449FF8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032" y="2779719"/>
            <a:ext cx="9595936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4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8FE73A-0E2E-4339-A0DD-6B55C5C36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032" y="2779719"/>
            <a:ext cx="9595936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3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16CD20B-8CC0-4F49-BF28-E9CD7F1F7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32" y="981244"/>
            <a:ext cx="9772735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9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D9618C-DD43-42C7-BB64-C1D9B0BE4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032" y="2779719"/>
            <a:ext cx="9595936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8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8B2FEF6-8230-4801-A6CF-971D6A2FE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93" y="2406286"/>
            <a:ext cx="10687214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7361BF-72F0-499C-8403-75299EC29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777" y="981244"/>
            <a:ext cx="9754445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0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F589DE-C306-4F73-9170-554129C47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32" y="981244"/>
            <a:ext cx="9772735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2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6924DBB-D431-441B-9E05-4A9A1B3B4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32" y="981244"/>
            <a:ext cx="9772735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5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D348697-FA1B-4A73-88F2-55F6D781A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621" y="1874385"/>
            <a:ext cx="7626757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4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374CD1-408D-4B75-B686-3994D7726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33" y="981244"/>
            <a:ext cx="9949534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3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034D373-23A5-4F82-9F92-F705225F1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780" y="1003061"/>
            <a:ext cx="9772735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6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756E22E-FD99-4740-8F64-27F97455C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74" y="981244"/>
            <a:ext cx="9919052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7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AFFF6F-FA91-4119-B02D-F3ECB4E0D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343" y="981244"/>
            <a:ext cx="9809314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8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730DDC4-20A6-47D4-A35E-ECC38B65D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391" y="981244"/>
            <a:ext cx="9803218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B48CC8-7A4E-44BA-B19F-0C8D4DCF6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32" y="981244"/>
            <a:ext cx="9772735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E85474-0CBA-4EE8-BD26-73CED7652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32" y="981244"/>
            <a:ext cx="9772735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7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B3863E-57EB-4EE7-9332-FAE99147E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032" y="981244"/>
            <a:ext cx="9595936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3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A229B64-8621-4636-A1A7-9FE5C042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874" y="981244"/>
            <a:ext cx="9742252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1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0ADC8A-D7E4-488C-9117-2410C3D69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935" y="981244"/>
            <a:ext cx="9608129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0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3B11A51-3A6F-47FD-AC4E-5DDB23DB7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84" y="981244"/>
            <a:ext cx="9778832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1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7CF1C8-EACB-4B74-B4D3-DCF79F977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374" y="2600299"/>
            <a:ext cx="9595936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0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0179AD-68A7-4FD2-9747-3C4D61AF4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150" y="981244"/>
            <a:ext cx="9833700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80BA183-C1A6-436F-8048-5307CE014520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/>
          <a:srcRect b="-19" r="17"/>
          <a:stretch/>
        </p:blipFill>
        <p:spPr>
          <a:xfrm rot="4939834">
            <a:off x="2740065" y="-1198688"/>
            <a:ext cx="3727937" cy="8222090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190500">
            <a:solidFill>
              <a:srgbClr val="FFFFFF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h="19050" w="2540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ACAE6E-7B54-409A-9C10-B9C7AB8FD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9861" y="623637"/>
            <a:ext cx="3036071" cy="506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p14:dur="1250" spd="slow">
        <p14:switch dir="r"/>
      </p:transition>
    </mc:Choice>
    <mc:Fallback xmlns="">
      <p:transition advClick="0" spd="slow">
        <p:fade/>
      </p:transition>
    </mc:Fallback>
  </mc:AlternateContent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80BA183-C1A6-436F-8048-5307CE014520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/>
          <a:srcRect b="-11" r="20"/>
          <a:stretch/>
        </p:blipFill>
        <p:spPr>
          <a:xfrm rot="5400000">
            <a:off x="2093240" y="-731143"/>
            <a:ext cx="5199797" cy="8108751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190500">
            <a:solidFill>
              <a:srgbClr val="FFFFFF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h="19050" w="2540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6279CA-97C3-4385-A958-63578DE95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9022" y="1164411"/>
            <a:ext cx="3036071" cy="506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6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p14:dur="1250" spd="slow">
        <p14:switch dir="r"/>
      </p:transition>
    </mc:Choice>
    <mc:Fallback xmlns="">
      <p:transition advClick="0"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E14FD4-2461-4605-87A9-AD0A60085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032" y="2779719"/>
            <a:ext cx="9595936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4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F75CD18-0D5E-46D5-A9AF-4A4015D29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874" y="981244"/>
            <a:ext cx="9742252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22B9CB-D2A9-45A0-AD7A-99A623C18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874" y="908085"/>
            <a:ext cx="9742252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9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80BA183-C1A6-436F-8048-5307CE014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703385"/>
            <a:ext cx="7799408" cy="5061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DE1F37-D10D-4646-ADDD-0CF2BB3D9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719" y="1370889"/>
            <a:ext cx="3036071" cy="506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6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80BA183-C1A6-436F-8048-5307CE014520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/>
          <a:srcRect b="-12" r="21"/>
          <a:stretch/>
        </p:blipFill>
        <p:spPr>
          <a:xfrm rot="5400000">
            <a:off x="2057410" y="-592006"/>
            <a:ext cx="4782993" cy="7373819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190500">
            <a:solidFill>
              <a:srgbClr val="FFFFFF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h="19050" w="2540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DB38FF-8B52-41A8-A514-9F03E86B6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56340"/>
            <a:ext cx="5968501" cy="506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1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p14:dur="1250" spd="slow">
        <p14:switch dir="r"/>
      </p:transition>
    </mc:Choice>
    <mc:Fallback xmlns="">
      <p:transition advClick="0"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AC08CA-E4B0-4F7E-97F7-98E7C7679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32" y="981244"/>
            <a:ext cx="9772735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7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6B4B928-DFE7-4816-B91B-4672C2F4D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908" y="929423"/>
            <a:ext cx="9864183" cy="49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1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1D476C-33C6-4687-920A-BCC2686A4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246" y="780889"/>
            <a:ext cx="9821507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1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8E8917-516F-4A6D-A4E4-202278F7A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19" y="2779719"/>
            <a:ext cx="9595936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2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3D61D6B-2610-46EB-AA1D-C003B227F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32" y="981244"/>
            <a:ext cx="9772735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FFC5CA-D257-4100-ABF2-0EBD45CA4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32" y="917230"/>
            <a:ext cx="9772735" cy="50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3989DD1-862A-4233-8C86-8A79C7C46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32" y="981244"/>
            <a:ext cx="9772735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2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82A686-7F92-451E-A3B9-0A364D3D1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36" y="859313"/>
            <a:ext cx="9961727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2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36A6C1-2671-4579-B824-EB1945A41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391" y="981244"/>
            <a:ext cx="9803218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4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303</TotalTime>
  <Words>0</Words>
  <Application>Microsoft Office PowerPoint</Application>
  <PresentationFormat>Widescreen</PresentationFormat>
  <Paragraphs>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محترمہ دردانہ صدیقی</dc:title>
  <dc:creator>W_T</dc:creator>
  <cp:lastModifiedBy>User</cp:lastModifiedBy>
  <cp:revision>92</cp:revision>
  <dcterms:created xsi:type="dcterms:W3CDTF">2018-04-08T10:25:36Z</dcterms:created>
  <dcterms:modified xsi:type="dcterms:W3CDTF">2021-10-11T07:46:48Z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3792876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